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303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59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14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7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2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2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9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7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91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21D2-DDE3-4E50-AC9A-B45008E0242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D3BB-24A3-422A-967D-C7192842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5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A69924F-13F9-9250-7A1A-2DB2F7091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69269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155/65R14</a:t>
            </a:r>
            <a:endParaRPr kumimoji="1" lang="ja-JP" altLang="en-US" sz="3749" dirty="0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1" y="4376515"/>
            <a:ext cx="6259540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33,100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10964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ワゴン</a:t>
            </a:r>
            <a:r>
              <a:rPr kumimoji="1" lang="en" altLang="ja-JP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" altLang="ja-JP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N-BOX</a:t>
            </a:r>
            <a:r>
              <a:rPr kumimoji="1" lang="ja-JP" altLang="en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タント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6F23B8-E8C9-65A4-0922-A121EF0C6483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5A07E4E-CCF7-7853-5B03-ED69372BD07F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71F11AF-149A-3F8D-3ACC-3A6639054595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7365E07-B1FA-0108-AC9D-0CD2944A86CE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DDF903-F384-89B5-1A99-6B9C5CCBE6F0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246008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B3BEEAAC-66D6-FC91-7A02-A9166FF21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69269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165/55R15</a:t>
            </a:r>
            <a:endParaRPr kumimoji="1" lang="ja-JP" altLang="en-US" sz="3749" dirty="0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-13155" y="4376515"/>
            <a:ext cx="6272696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45,100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10964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スペーシア・デイズ・タントカスタム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F75377-AFAF-0AA3-190B-66C0A9048460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9610DCC-085B-BB50-7D27-2F0E4ECAADD5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0576E4B-A607-A756-91BF-75014DC13234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F4A7F42-405D-CF9F-7327-385DB6D48DFE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CE39833-A4C2-0279-0C11-C29B6E42EA4A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335402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9E15F5BA-BC13-B200-BABD-A9B20FE2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69269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175/65R15</a:t>
            </a:r>
            <a:endParaRPr kumimoji="1" lang="ja-JP" altLang="en-US" sz="3749" dirty="0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-1" y="4376515"/>
            <a:ext cx="6259541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46,400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10964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アクア・フィット・キューブ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EB6C64-1DBC-1BCE-3076-75AA59578C31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C636418-ACEF-F76B-3E01-EA6FFA9FB5AE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D5D89FF-42A5-3FC7-741F-B35247F55245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525E451-1BC7-D4EC-9BCD-2C2E276275CB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C24727-CE7A-B172-898B-49AF62C329FF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108511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3642402E-9814-D13C-A0EA-16CC591F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69269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185/65R15</a:t>
            </a:r>
            <a:endParaRPr kumimoji="1" lang="ja-JP" altLang="en-US" sz="3749" dirty="0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1" y="4376515"/>
            <a:ext cx="6259540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51,700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27442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フリード・ノート・デミオ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211DBF-D108-CA39-2420-723347C7A852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A953764-8FAC-EDBB-112E-F0793023CCD2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5F7D3E9-9EC7-048B-84D3-65D98F4635DC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5C36BB4-3CB3-E030-D694-00D78A54A354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A5ABB7-8377-A015-94AC-663D826ABA2B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38102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FC1E72DB-9E5B-B88A-46A4-D921AE0D3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69269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195/65R15</a:t>
            </a:r>
            <a:endParaRPr kumimoji="1" lang="ja-JP" altLang="en-US" sz="3749" dirty="0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1" y="4376515"/>
            <a:ext cx="6259540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57,600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10964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プリウス・インプレッサ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7BDDEFF-24FD-471D-FFA9-8E07E624D103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F9AF63E-65E8-4D94-55EC-BFF9D45361D7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AE4DE7AE-9115-6D36-E71E-0B3E4C843A80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08CB26F-8B95-6E54-B138-0CA3F50C4772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DE18CB-007A-B287-41BB-076090C0DC58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239309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B3BCB9BB-F640-A5AC-1A18-DA52BC719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A128CB-4456-A1F8-1B15-818C75730E97}"/>
              </a:ext>
            </a:extLst>
          </p:cNvPr>
          <p:cNvSpPr txBox="1"/>
          <p:nvPr/>
        </p:nvSpPr>
        <p:spPr>
          <a:xfrm>
            <a:off x="347036" y="3786691"/>
            <a:ext cx="4705399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49" dirty="0">
                <a:solidFill>
                  <a:schemeClr val="bg1"/>
                </a:solidFill>
                <a:latin typeface="Impact" panose="020B0806030902050204" pitchFamily="34" charset="0"/>
                <a:ea typeface="A P-OTF Gothic MB101 Pr6N H" panose="020B0400000000000000" pitchFamily="34" charset="-128"/>
              </a:rPr>
              <a:t>205/60R16</a:t>
            </a:r>
            <a:endParaRPr kumimoji="1" lang="ja-JP" altLang="en-US" sz="3749">
              <a:solidFill>
                <a:schemeClr val="bg1"/>
              </a:solidFill>
              <a:latin typeface="Impact" panose="020B0806030902050204" pitchFamily="34" charset="0"/>
              <a:ea typeface="A P-OTF Gothic MB101 Pr6N H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285C3-77C0-FDE3-49F4-A22631D832D1}"/>
              </a:ext>
            </a:extLst>
          </p:cNvPr>
          <p:cNvSpPr txBox="1"/>
          <p:nvPr/>
        </p:nvSpPr>
        <p:spPr>
          <a:xfrm>
            <a:off x="1" y="4376515"/>
            <a:ext cx="6259540" cy="24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6695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¥</a:t>
            </a:r>
            <a:r>
              <a:rPr kumimoji="1" lang="en-US" altLang="ja-JP" sz="15399" dirty="0">
                <a:solidFill>
                  <a:srgbClr val="FFFF00"/>
                </a:solidFill>
                <a:latin typeface="Impact" panose="020B0806030902050204" pitchFamily="34" charset="0"/>
                <a:ea typeface="A P-OTF Gothic MB101 Pr6N B" panose="020B0400000000000000" pitchFamily="34" charset="-128"/>
              </a:rPr>
              <a:t>69,800</a:t>
            </a:r>
            <a:endParaRPr kumimoji="1" lang="ja-JP" altLang="en-US" sz="15399" dirty="0">
              <a:solidFill>
                <a:srgbClr val="FFFF00"/>
              </a:solidFill>
              <a:latin typeface="Impact" panose="020B0806030902050204" pitchFamily="34" charset="0"/>
              <a:ea typeface="A P-OTF Gothic MB101 Pr6N B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FAFB6-E992-76B2-96FC-270138057779}"/>
              </a:ext>
            </a:extLst>
          </p:cNvPr>
          <p:cNvSpPr txBox="1"/>
          <p:nvPr/>
        </p:nvSpPr>
        <p:spPr>
          <a:xfrm>
            <a:off x="347036" y="4444020"/>
            <a:ext cx="6524120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ノア・ヴォクシー・ステップワゴン など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E106C49-0D9E-D208-95FE-86A0A65BB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60" y="5575009"/>
            <a:ext cx="290366" cy="7815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E09F4A-918F-576F-CF97-A571D3FC94D8}"/>
              </a:ext>
            </a:extLst>
          </p:cNvPr>
          <p:cNvSpPr txBox="1"/>
          <p:nvPr/>
        </p:nvSpPr>
        <p:spPr>
          <a:xfrm>
            <a:off x="0" y="6534657"/>
            <a:ext cx="6858000" cy="2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1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取付工賃・廃タイヤ処分料は含まれておりません。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70151B7-7A6C-2F61-C0B0-217DEE0C4A9F}"/>
              </a:ext>
            </a:extLst>
          </p:cNvPr>
          <p:cNvGrpSpPr/>
          <p:nvPr/>
        </p:nvGrpSpPr>
        <p:grpSpPr>
          <a:xfrm>
            <a:off x="5148242" y="2734256"/>
            <a:ext cx="1709758" cy="1504195"/>
            <a:chOff x="9855199" y="2599717"/>
            <a:chExt cx="1901371" cy="150419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D8D2C43-6632-8576-C0D9-36CD24C7D24E}"/>
                </a:ext>
              </a:extLst>
            </p:cNvPr>
            <p:cNvSpPr txBox="1"/>
            <p:nvPr/>
          </p:nvSpPr>
          <p:spPr>
            <a:xfrm>
              <a:off x="9855199" y="2599717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限定</a:t>
              </a:r>
              <a:endParaRPr kumimoji="1"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FE44AF2-B193-800F-4317-0023739A276D}"/>
                </a:ext>
              </a:extLst>
            </p:cNvPr>
            <p:cNvSpPr txBox="1"/>
            <p:nvPr/>
          </p:nvSpPr>
          <p:spPr>
            <a:xfrm>
              <a:off x="9855199" y="3272915"/>
              <a:ext cx="1901371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en-US" altLang="ja-JP" sz="54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3</a:t>
              </a:r>
              <a:r>
                <a:rPr kumimoji="1" lang="ja-JP" altLang="en-US" sz="3200" b="1" dirty="0">
                  <a:latin typeface="Arial Black" panose="020B0A04020102020204" pitchFamily="34" charset="0"/>
                  <a:ea typeface="Meiryo UI" panose="020B0604030504040204" pitchFamily="50" charset="-128"/>
                </a:rPr>
                <a:t>セット</a:t>
              </a:r>
              <a:endParaRPr kumimoji="1" lang="ja-JP" altLang="en-US" sz="4000" b="1" dirty="0">
                <a:latin typeface="Arial Black" panose="020B0A04020102020204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5BBC-A3B8-3B49-7BBF-6C4137431860}"/>
              </a:ext>
            </a:extLst>
          </p:cNvPr>
          <p:cNvSpPr txBox="1"/>
          <p:nvPr/>
        </p:nvSpPr>
        <p:spPr>
          <a:xfrm>
            <a:off x="0" y="1745940"/>
            <a:ext cx="6858000" cy="4946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SALE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 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5/24</a:t>
            </a:r>
            <a:r>
              <a:rPr kumimoji="1" lang="ja-JP" altLang="en-US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㊎～</a:t>
            </a:r>
            <a:r>
              <a:rPr kumimoji="1" lang="en-US" altLang="ja-JP" sz="3214" b="1" dirty="0">
                <a:latin typeface="Meiryo UI" panose="020B0604030504040204" pitchFamily="50" charset="-128"/>
                <a:ea typeface="Meiryo UI" panose="020B0604030504040204" pitchFamily="50" charset="-128"/>
              </a:rPr>
              <a:t>6/16</a:t>
            </a:r>
            <a:r>
              <a:rPr kumimoji="1" lang="ja-JP" altLang="en-US" sz="321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㊐</a:t>
            </a:r>
          </a:p>
        </p:txBody>
      </p:sp>
    </p:spTree>
    <p:extLst>
      <p:ext uri="{BB962C8B-B14F-4D97-AF65-F5344CB8AC3E}">
        <p14:creationId xmlns:p14="http://schemas.microsoft.com/office/powerpoint/2010/main" val="82033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</TotalTime>
  <Words>179</Words>
  <Application>Microsoft Office PowerPoint</Application>
  <PresentationFormat>ユーザー設定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Meiryo UI</vt:lpstr>
      <vt:lpstr>Arial</vt:lpstr>
      <vt:lpstr>Arial Black</vt:lpstr>
      <vt:lpstr>Calibri</vt:lpstr>
      <vt:lpstr>Calibri Light</vt:lpstr>
      <vt:lpstr>Impact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デザポケ 株式会社</dc:creator>
  <cp:lastModifiedBy>デザポケ 株式会社</cp:lastModifiedBy>
  <cp:revision>10</cp:revision>
  <dcterms:created xsi:type="dcterms:W3CDTF">2024-02-26T09:42:51Z</dcterms:created>
  <dcterms:modified xsi:type="dcterms:W3CDTF">2024-05-21T06:32:03Z</dcterms:modified>
</cp:coreProperties>
</file>